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Source Code Pro" panose="020B0604020202020204" charset="0"/>
      <p:regular r:id="rId22"/>
      <p:bold r:id="rId23"/>
    </p:embeddedFont>
    <p:embeddedFont>
      <p:font typeface="Amatic SC" panose="020B0604020202020204" charset="-79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99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934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ONwB0byQ0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ONwB0byQ0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D4-wRnxK9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oG5IcXJC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E9J55z2WP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hRbhncyu4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2397900" y="3414038"/>
            <a:ext cx="4348200" cy="8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</a:rPr>
              <a:t>KM YOUTH SOCCER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COACHES’ CLINIC</a:t>
            </a: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775" y="867900"/>
            <a:ext cx="181446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l="29290" t="24294" r="30118" b="23223"/>
          <a:stretch/>
        </p:blipFill>
        <p:spPr>
          <a:xfrm>
            <a:off x="311700" y="175600"/>
            <a:ext cx="1363850" cy="13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coaching pre-k through 2nd grade</a:t>
            </a: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Development Focus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How to plan my sessions?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Fun Games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 descr="To develop confidence in the players ability to manipulate the ball and keep it under control." title="Ball Control - Bunny Hop Tag">
            <a:hlinkClick r:id="rId3"/>
          </p:cNvPr>
          <p:cNvSpPr/>
          <p:nvPr/>
        </p:nvSpPr>
        <p:spPr>
          <a:xfrm>
            <a:off x="1750013" y="455263"/>
            <a:ext cx="5643976" cy="42329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coaching 3rd through 6th grades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Development Focus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How to plan my sessions?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Small Sided Games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Stage 1 - Warm up</a:t>
            </a:r>
            <a:endParaRPr/>
          </a:p>
        </p:txBody>
      </p:sp>
      <p:sp>
        <p:nvSpPr>
          <p:cNvPr id="129" name="Shape 129" descr="To develop confidence in the players ability to manipulate the ball and keep it under control." title="Ball Control - Bunny Hop Tag">
            <a:hlinkClick r:id="rId3"/>
          </p:cNvPr>
          <p:cNvSpPr/>
          <p:nvPr/>
        </p:nvSpPr>
        <p:spPr>
          <a:xfrm>
            <a:off x="2286000" y="10938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Stage 2 - Orientation</a:t>
            </a:r>
            <a:endParaRPr/>
          </a:p>
        </p:txBody>
      </p:sp>
      <p:sp>
        <p:nvSpPr>
          <p:cNvPr id="135" name="Shape 135" descr="To view this video and to have access to the printable session plan, visit: https://thecoachingmanual.com/drill/5191002700644352  This attacking overloads session develops an understanding of when to pass and when to dribble and teaches players the principles of fast-break counter-attacks.  This fun skill session will develop your players' confidence and ability in 1v1 battles, encouraging players to attack with a positive attitude." title="Soccer Coaching Attacking Drill: Attacking 1v1/2v1">
            <a:hlinkClick r:id="rId3"/>
          </p:cNvPr>
          <p:cNvSpPr/>
          <p:nvPr/>
        </p:nvSpPr>
        <p:spPr>
          <a:xfrm>
            <a:off x="2286000" y="10938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Stage 3 - Learning </a:t>
            </a:r>
            <a:endParaRPr/>
          </a:p>
        </p:txBody>
      </p:sp>
      <p:sp>
        <p:nvSpPr>
          <p:cNvPr id="141" name="Shape 141" descr="To view this video and to have access to the printable session plan, visit: https://thecoachingmanual.com/drill/5697070107197440  This attacking overloads session develops an understanding of when to pass and when to dribble and teaches players the principles of fast-break counter-attacks.  This challenging opposed practice encourages players to play with a quick tempo, to make clever movements and to break lines i.e. try to get beyond the defender. It also tests players' decision-making as they are challenged to make the most of an overload situation." title="Soccer Coaching Attacking Drill: Attacking 2v2/3v2">
            <a:hlinkClick r:id="rId3"/>
          </p:cNvPr>
          <p:cNvSpPr/>
          <p:nvPr/>
        </p:nvSpPr>
        <p:spPr>
          <a:xfrm>
            <a:off x="2286000" y="10938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Stage 4 - Game	</a:t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31946" t="23832" r="21667" b="33403"/>
          <a:stretch/>
        </p:blipFill>
        <p:spPr>
          <a:xfrm>
            <a:off x="2124363" y="1161412"/>
            <a:ext cx="4895276" cy="282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coaches’ tool kit</a:t>
            </a: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Coaching on the flow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Natural stoppages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Freeze Moments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over Coaching</a:t>
            </a:r>
            <a:endParaRPr/>
          </a:p>
        </p:txBody>
      </p:sp>
      <p:sp>
        <p:nvSpPr>
          <p:cNvPr id="159" name="Shape 159" descr="In part 1 of this new soccer video series on youth coaching you get 5 essential tips to help improve your soccer practices. Use these tips for every one of your soccer drills and games.  Tip 1: Don't stop the soccer practice too early. Your players wont get the repetition they need to improve their soccer skills. Also, as a soccer coach you will not get enough time to analyse how your players are doing and help them improve.  Tip 2: Don't stop your soccer practice too often. It's boring for your players!! This breaks their focus and doesn't give them the practice time they need to improve.  Tip 3: Don't teach too many topics in your soccer practice. Make sure you have a soccer practice plan. Don't be afraid to take it out with you on the field.  Watch out next week for part 2 of this soccer coaching video series.  Follow us on twitter NOW @coervercoaching" title="Youth Soccer Coaching Mistakes and how to avoid them">
            <a:hlinkClick r:id="rId3"/>
          </p:cNvPr>
          <p:cNvSpPr/>
          <p:nvPr/>
        </p:nvSpPr>
        <p:spPr>
          <a:xfrm>
            <a:off x="2286000" y="10938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203056" y="711950"/>
            <a:ext cx="6737871" cy="12188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Thank you!!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l="29648" t="23896" r="30910" b="23117"/>
          <a:stretch/>
        </p:blipFill>
        <p:spPr>
          <a:xfrm>
            <a:off x="3535700" y="2147775"/>
            <a:ext cx="2072600" cy="208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THANK YOU ON BEHALF OF THE PLAYERS!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</a:rPr>
              <a:t>2:00-2:05</a:t>
            </a:r>
            <a:r>
              <a:rPr lang="pt-BR" sz="1600">
                <a:solidFill>
                  <a:srgbClr val="000000"/>
                </a:solidFill>
              </a:rPr>
              <a:t> - Introduction </a:t>
            </a: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</a:rPr>
              <a:t>2:05-2:20 </a:t>
            </a:r>
            <a:r>
              <a:rPr lang="pt-BR" sz="1600">
                <a:solidFill>
                  <a:srgbClr val="000000"/>
                </a:solidFill>
              </a:rPr>
              <a:t>- Technical coaching points</a:t>
            </a: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</a:rPr>
              <a:t>2:20-2:35</a:t>
            </a:r>
            <a:r>
              <a:rPr lang="pt-BR" sz="1600">
                <a:solidFill>
                  <a:srgbClr val="000000"/>
                </a:solidFill>
              </a:rPr>
              <a:t> - Tactical Coaching points</a:t>
            </a: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</a:rPr>
              <a:t>2:35-2:45</a:t>
            </a:r>
            <a:r>
              <a:rPr lang="pt-BR" sz="1600">
                <a:solidFill>
                  <a:srgbClr val="000000"/>
                </a:solidFill>
              </a:rPr>
              <a:t> - Coaching methodology / tools kit  - Over Coaching</a:t>
            </a: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</a:rPr>
              <a:t>2:45-3:00</a:t>
            </a:r>
            <a:r>
              <a:rPr lang="pt-BR" sz="1600">
                <a:solidFill>
                  <a:srgbClr val="000000"/>
                </a:solidFill>
              </a:rPr>
              <a:t> - How To Plan My Sessions</a:t>
            </a: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</a:rPr>
              <a:t>3:00-3:30</a:t>
            </a:r>
            <a:r>
              <a:rPr lang="pt-BR" sz="1600">
                <a:solidFill>
                  <a:srgbClr val="000000"/>
                </a:solidFill>
              </a:rPr>
              <a:t> - Coaching 1-2 Topics - Pre-K Through 3rd Grade (Gym)</a:t>
            </a: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</a:rPr>
              <a:t>3:30-4:00</a:t>
            </a:r>
            <a:r>
              <a:rPr lang="pt-BR" sz="1600">
                <a:solidFill>
                  <a:srgbClr val="000000"/>
                </a:solidFill>
              </a:rPr>
              <a:t> - Coaching Stage 2 and 3 - 4th Through 6th Grades (Gym)</a:t>
            </a:r>
            <a:endParaRPr sz="16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 Soccer - License Pathway (DCC)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Grassroots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	4v4 - N/A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	7v7 - April 14, Plymouth, MN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	9v9 - April 21, Plymouth, MN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	11v11 - April 24, Bloomington / April 22, Detroit Lakes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“D” License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	May 18-20 and July 14-15, Chaska, MN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TECHNICAL COACHING POINTS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Dribbling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Passing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Receiving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Shooting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1v1 Attacking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1v1 Defending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 descr="To demonstrate the proper instep passing technique." title="Passing - Static Passing">
            <a:hlinkClick r:id="rId3"/>
          </p:cNvPr>
          <p:cNvSpPr/>
          <p:nvPr/>
        </p:nvSpPr>
        <p:spPr>
          <a:xfrm>
            <a:off x="1312200" y="345250"/>
            <a:ext cx="7005226" cy="44711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tactical coaching points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U8 - 4v4 (None)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U10 - 7v7 (1-3-2-1)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U12 - 9v9 (1-3-2-3)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U13+ - 11v11 (1-4-3-3)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42428" t="16091" r="9980" b="37931"/>
          <a:stretch/>
        </p:blipFill>
        <p:spPr>
          <a:xfrm>
            <a:off x="1516250" y="1451375"/>
            <a:ext cx="6111500" cy="34377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11v11 Formation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9v9 formation</a:t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32808" t="24111" r="20976" b="32848"/>
          <a:stretch/>
        </p:blipFill>
        <p:spPr>
          <a:xfrm>
            <a:off x="1588813" y="1186850"/>
            <a:ext cx="5966374" cy="34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7v7 formation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32115" t="23281" r="20980" b="32574"/>
          <a:stretch/>
        </p:blipFill>
        <p:spPr>
          <a:xfrm>
            <a:off x="1682588" y="1363850"/>
            <a:ext cx="5778824" cy="33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191</Words>
  <Application>Microsoft Office PowerPoint</Application>
  <PresentationFormat>On-screen Show (16:9)</PresentationFormat>
  <Paragraphs>60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Source Code Pro</vt:lpstr>
      <vt:lpstr>Amatic SC</vt:lpstr>
      <vt:lpstr>Beach Day</vt:lpstr>
      <vt:lpstr>KM YOUTH SOCCER</vt:lpstr>
      <vt:lpstr>THANK YOU ON BEHALF OF THE PLAYERS!</vt:lpstr>
      <vt:lpstr>US Soccer - License Pathway (DCC)</vt:lpstr>
      <vt:lpstr>TECHNICAL COACHING POINTS</vt:lpstr>
      <vt:lpstr>PowerPoint Presentation</vt:lpstr>
      <vt:lpstr>tactical coaching points</vt:lpstr>
      <vt:lpstr>11v11 Formation</vt:lpstr>
      <vt:lpstr>9v9 formation</vt:lpstr>
      <vt:lpstr>7v7 formation</vt:lpstr>
      <vt:lpstr>coaching pre-k through 2nd grade</vt:lpstr>
      <vt:lpstr>PowerPoint Presentation</vt:lpstr>
      <vt:lpstr>coaching 3rd through 6th grades</vt:lpstr>
      <vt:lpstr>Stage 1 - Warm up</vt:lpstr>
      <vt:lpstr>Stage 2 - Orientation</vt:lpstr>
      <vt:lpstr>Stage 3 - Learning </vt:lpstr>
      <vt:lpstr>Stage 4 - Game </vt:lpstr>
      <vt:lpstr>coaches’ tool kit</vt:lpstr>
      <vt:lpstr>over Coaching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 YOUTH SOCCER</dc:title>
  <dc:creator>Sam Wiegand</dc:creator>
  <cp:lastModifiedBy>Sam Wiegand</cp:lastModifiedBy>
  <cp:revision>1</cp:revision>
  <dcterms:modified xsi:type="dcterms:W3CDTF">2018-03-18T19:22:18Z</dcterms:modified>
</cp:coreProperties>
</file>